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raspberrypi.org/preview-the-upcoming-maynard-desktop/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davidhunt.ie/piphone-a-raspberry-pi-based-smartphone/" TargetMode="External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davidhunt.ie/piphone-a-raspberry-pi-based-smartphone/" TargetMode="External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techtalk.christian-moser.ch/wordpress/?p=427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echtalk.christian-moser.ch/wordpress/?p=427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hyperlink" Target="http://www.raspberrypi.org/raspberry-pi-compute-module-new-produc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://www.raspberrypi.org/raspberry-pi-compute-module-new-produc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hyperlink" Target="http://www.raspberrypi.org/welcome-to-our-new-website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10.jpg"/><Relationship Id="rId6" Type="http://schemas.openxmlformats.org/officeDocument/2006/relationships/hyperlink" Target="http://www.raspberrypi.org/welcome-to-our-new-websit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154925" y="1142000"/>
            <a:ext cx="7772400" cy="151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Manchester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Raspberry Jam 20</a:t>
            </a:r>
          </a:p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154925" y="3091349"/>
            <a:ext cx="7772400" cy="11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60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June 2014</a:t>
            </a:r>
          </a:p>
          <a:p>
            <a:pPr lvl="0" algn="l">
              <a:spcBef>
                <a:spcPts val="0"/>
              </a:spcBef>
              <a:buNone/>
            </a:pPr>
            <a:r>
              <a:rPr lang="en-GB" sz="24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2 years of Raspberry Jam!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Maynard Desktop Manager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9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http://www.raspberrypi.org/preview-the-upcoming-maynard-desktop/</a:t>
            </a:r>
          </a:p>
        </p:txBody>
      </p:sp>
      <p:pic>
        <p:nvPicPr>
          <p:cNvPr descr="maynard.png"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700" y="1063376"/>
            <a:ext cx="6062598" cy="37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Projects...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PiPhone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http://www.davidhunt.ie/piphone-a-raspberry-pi-based-smartphone/</a:t>
            </a:r>
          </a:p>
        </p:txBody>
      </p:sp>
      <p:pic>
        <p:nvPicPr>
          <p:cNvPr descr="piphone.jpg"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00" y="1063375"/>
            <a:ext cx="3775001" cy="37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PiPhone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http://www.davidhunt.ie/piphone-a-raspberry-pi-based-smartphone/</a:t>
            </a:r>
          </a:p>
        </p:txBody>
      </p:sp>
      <p:pic>
        <p:nvPicPr>
          <p:cNvPr descr="piphone2.jpg"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972" y="466525"/>
            <a:ext cx="2971200" cy="396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phone3.jpg"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063373"/>
            <a:ext cx="4715674" cy="30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DIY Ambilight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9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http://techtalk.christian-moser.ch/wordpress/?p=427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000" y="1063375"/>
            <a:ext cx="6128009" cy="338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DIY Ambilight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9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http://techtalk.christian-moser.ch/wordpress/?p=427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650" y="1063375"/>
            <a:ext cx="5680694" cy="377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Coming soon...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Manchester Raspberry Jam 21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57200" y="2208250"/>
            <a:ext cx="8229600" cy="234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Very hopefully back at UoM!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Date not final </a:t>
            </a:r>
            <a:r>
              <a:rPr i="1" lang="en-GB" sz="18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(21st July planned)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For today...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Today: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850575"/>
            <a:ext cx="8229600" cy="270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Downstairs only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Pizza by 1pm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" type="body"/>
          </p:nvPr>
        </p:nvSpPr>
        <p:spPr>
          <a:xfrm>
            <a:off x="457200" y="2197825"/>
            <a:ext cx="8229600" cy="27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2 years this week since the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first ever Raspberry Jam</a:t>
            </a:r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 Years of McrRaspJam!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Thanks to our sponsors: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57200" y="1741725"/>
            <a:ext cx="8229600" cy="270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Sue Cocker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Jose Morell Ducos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Simon Walters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Rosemary Williams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Finally...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57200" y="1343250"/>
            <a:ext cx="8229600" cy="245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Tweet your photos and creations: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#McrRaspJam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Download the slides: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http://bit.ly/mcrraspjam20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Last Time...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UoM Raspberry Jam</a:t>
            </a:r>
          </a:p>
        </p:txBody>
      </p:sp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0" y="979025"/>
            <a:ext cx="2769674" cy="36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275" y="979025"/>
            <a:ext cx="3887999" cy="29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8775" y="2248625"/>
            <a:ext cx="3966450" cy="271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In The News...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Compute Module Released</a:t>
            </a:r>
          </a:p>
        </p:txBody>
      </p:sp>
      <p:pic>
        <p:nvPicPr>
          <p:cNvPr descr="compute.jpg"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400" y="1063375"/>
            <a:ext cx="5197200" cy="38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http://www.raspberrypi.org/raspberry-pi-compute-module-new-product/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Compute Module Released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038" y="1063375"/>
            <a:ext cx="5531924" cy="37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http://www.raspberrypi.org/raspberry-pi-compute-module-new-product/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New raspberrypi.org Design</a:t>
            </a:r>
          </a:p>
        </p:txBody>
      </p:sp>
      <p:pic>
        <p:nvPicPr>
          <p:cNvPr descr="pisite.jpg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988" y="1063375"/>
            <a:ext cx="6682025" cy="37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http://www.raspberrypi.org/welcome-to-our-new-website/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New raspberrypi.org Design</a:t>
            </a:r>
          </a:p>
        </p:txBody>
      </p:sp>
      <p:pic>
        <p:nvPicPr>
          <p:cNvPr descr="pisite_1.jp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47" y="1063375"/>
            <a:ext cx="3503275" cy="3682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site_2.jpg"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022" y="1385975"/>
            <a:ext cx="3694800" cy="345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site_3.jpg"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504" y="1645394"/>
            <a:ext cx="3873926" cy="320970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1555200" y="4836375"/>
            <a:ext cx="75888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6"/>
              </a:rPr>
              <a:t>http://www.raspberrypi.org/welcome-to-our-new-website/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